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54686-7A5D-466B-B9C9-2884081A42FA}" type="datetimeFigureOut">
              <a:rPr lang="pl-PL" smtClean="0"/>
              <a:pPr/>
              <a:t>2015-12-02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D8A9E-EAED-4E8B-945D-FAC1264DDAE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l.pons.com/t%C5%82umaczenie/niemiecki-polski/AUSWIRKUNGEN" TargetMode="External"/><Relationship Id="rId2" Type="http://schemas.openxmlformats.org/officeDocument/2006/relationships/hyperlink" Target="http://pl.pons.com/t%C5%82umaczenie/niemiecki-polski/D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.pons.com/t%C5%82umaczenie/niemiecki-polski/RAUCHENS" TargetMode="External"/><Relationship Id="rId4" Type="http://schemas.openxmlformats.org/officeDocument/2006/relationships/hyperlink" Target="http://pl.pons.com/t%C5%82umaczenie/niemiecki-polski/D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5457836" cy="1584327"/>
          </a:xfrm>
        </p:spPr>
        <p:txBody>
          <a:bodyPr/>
          <a:lstStyle/>
          <a:p>
            <a:r>
              <a:rPr lang="de-DE" dirty="0" smtClean="0">
                <a:solidFill>
                  <a:srgbClr val="FF0000"/>
                </a:solidFill>
                <a:latin typeface="AR BLANCA" pitchFamily="2" charset="0"/>
              </a:rPr>
              <a:t>Rauche nicht,</a:t>
            </a:r>
            <a:endParaRPr lang="pl-PL" dirty="0">
              <a:solidFill>
                <a:srgbClr val="FF0000"/>
              </a:solidFill>
              <a:latin typeface="AR BLANCA" pitchFamily="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00100" y="5357826"/>
            <a:ext cx="7929618" cy="1500174"/>
          </a:xfrm>
        </p:spPr>
        <p:txBody>
          <a:bodyPr>
            <a:normAutofit/>
          </a:bodyPr>
          <a:lstStyle/>
          <a:p>
            <a:r>
              <a:rPr lang="de-DE" sz="4000" dirty="0" smtClean="0">
                <a:solidFill>
                  <a:srgbClr val="00B050"/>
                </a:solidFill>
                <a:latin typeface="AR BLANCA" pitchFamily="2" charset="0"/>
              </a:rPr>
              <a:t>wenn du leben willst!!!</a:t>
            </a:r>
          </a:p>
          <a:p>
            <a:r>
              <a:rPr lang="de-DE" sz="2800" dirty="0" smtClean="0">
                <a:solidFill>
                  <a:schemeClr val="tx1"/>
                </a:solidFill>
                <a:latin typeface="AR DARLING" pitchFamily="2" charset="0"/>
              </a:rPr>
              <a:t>19 November  </a:t>
            </a:r>
            <a:r>
              <a:rPr lang="de-DE" sz="2800" b="1" dirty="0" smtClean="0">
                <a:solidFill>
                  <a:schemeClr val="tx1"/>
                </a:solidFill>
                <a:latin typeface="AR DARLING" pitchFamily="2" charset="0"/>
              </a:rPr>
              <a:t>WELTWEITER TAG DER RAUCHERENTW</a:t>
            </a:r>
            <a:r>
              <a:rPr lang="pl-PL" sz="2800" b="1" dirty="0" smtClean="0">
                <a:solidFill>
                  <a:schemeClr val="tx1"/>
                </a:solidFill>
                <a:latin typeface="AR DARLING" pitchFamily="2" charset="0"/>
              </a:rPr>
              <a:t>ö</a:t>
            </a:r>
            <a:r>
              <a:rPr lang="de-DE" sz="2800" b="1" dirty="0" smtClean="0">
                <a:solidFill>
                  <a:schemeClr val="tx1"/>
                </a:solidFill>
                <a:latin typeface="AR DARLING" pitchFamily="2" charset="0"/>
              </a:rPr>
              <a:t>HNUNG</a:t>
            </a:r>
            <a:endParaRPr lang="pl-PL" sz="4400" dirty="0">
              <a:solidFill>
                <a:schemeClr val="tx1"/>
              </a:solidFill>
              <a:latin typeface="AR DARLING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u="sng" dirty="0">
                <a:solidFill>
                  <a:srgbClr val="FF0000"/>
                </a:solidFill>
                <a:latin typeface="AR CENA" pitchFamily="2" charset="0"/>
                <a:hlinkClick r:id="rId2"/>
              </a:rPr>
              <a:t>DIE</a:t>
            </a:r>
            <a:r>
              <a:rPr lang="pl-PL" sz="3600" u="sng" dirty="0">
                <a:solidFill>
                  <a:srgbClr val="FF0000"/>
                </a:solidFill>
                <a:latin typeface="AR CENA" pitchFamily="2" charset="0"/>
              </a:rPr>
              <a:t> </a:t>
            </a:r>
            <a:r>
              <a:rPr lang="pl-PL" sz="3600" u="sng" dirty="0">
                <a:solidFill>
                  <a:srgbClr val="FF0000"/>
                </a:solidFill>
                <a:latin typeface="AR CENA" pitchFamily="2" charset="0"/>
                <a:hlinkClick r:id="rId3"/>
              </a:rPr>
              <a:t>AUSWIRKUNGEN</a:t>
            </a:r>
            <a:r>
              <a:rPr lang="pl-PL" sz="3600" u="sng" dirty="0">
                <a:solidFill>
                  <a:srgbClr val="FF0000"/>
                </a:solidFill>
                <a:latin typeface="AR CENA" pitchFamily="2" charset="0"/>
              </a:rPr>
              <a:t> </a:t>
            </a:r>
            <a:r>
              <a:rPr lang="pl-PL" sz="3600" u="sng" dirty="0">
                <a:solidFill>
                  <a:srgbClr val="FF0000"/>
                </a:solidFill>
                <a:latin typeface="AR CENA" pitchFamily="2" charset="0"/>
                <a:hlinkClick r:id="rId4"/>
              </a:rPr>
              <a:t>DES</a:t>
            </a:r>
            <a:r>
              <a:rPr lang="pl-PL" sz="3600" u="sng" dirty="0">
                <a:solidFill>
                  <a:srgbClr val="FF0000"/>
                </a:solidFill>
                <a:latin typeface="AR CENA" pitchFamily="2" charset="0"/>
              </a:rPr>
              <a:t> </a:t>
            </a:r>
            <a:r>
              <a:rPr lang="pl-PL" sz="3600" u="sng" dirty="0">
                <a:solidFill>
                  <a:srgbClr val="FF0000"/>
                </a:solidFill>
                <a:latin typeface="AR CENA" pitchFamily="2" charset="0"/>
                <a:hlinkClick r:id="rId5"/>
              </a:rPr>
              <a:t>RAUCHENS</a:t>
            </a:r>
            <a:endParaRPr lang="pl-PL" sz="3600" u="sng" dirty="0">
              <a:solidFill>
                <a:srgbClr val="FF0000"/>
              </a:solidFill>
              <a:latin typeface="AR CENA" pitchFamily="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142984"/>
            <a:ext cx="9001188" cy="4983179"/>
          </a:xfrm>
        </p:spPr>
        <p:txBody>
          <a:bodyPr>
            <a:normAutofit fontScale="25000" lnSpcReduction="20000"/>
          </a:bodyPr>
          <a:lstStyle/>
          <a:p>
            <a:pPr lvl="8">
              <a:buFont typeface="Wingdings" pitchFamily="2" charset="2"/>
              <a:buChar char="§"/>
            </a:pPr>
            <a:r>
              <a:rPr lang="de-DE" sz="11600" b="1" dirty="0" smtClean="0">
                <a:solidFill>
                  <a:srgbClr val="FF0000"/>
                </a:solidFill>
              </a:rPr>
              <a:t>ESOPHGEAL KREBS</a:t>
            </a:r>
          </a:p>
          <a:p>
            <a:pPr>
              <a:buFont typeface="Wingdings" pitchFamily="2" charset="2"/>
              <a:buChar char="§"/>
            </a:pPr>
            <a:endParaRPr lang="de-DE" sz="12800" b="1" dirty="0" smtClean="0"/>
          </a:p>
          <a:p>
            <a:pPr>
              <a:buFont typeface="Wingdings" pitchFamily="2" charset="2"/>
              <a:buChar char="§"/>
            </a:pPr>
            <a:r>
              <a:rPr lang="de-DE" sz="12800" b="1" dirty="0" smtClean="0">
                <a:solidFill>
                  <a:srgbClr val="FF0000"/>
                </a:solidFill>
              </a:rPr>
              <a:t>LUNGENKREBS</a:t>
            </a:r>
          </a:p>
          <a:p>
            <a:pPr>
              <a:buFont typeface="Wingdings" pitchFamily="2" charset="2"/>
              <a:buChar char="§"/>
            </a:pPr>
            <a:endParaRPr lang="de-DE" sz="12800" b="1" dirty="0" smtClean="0">
              <a:solidFill>
                <a:srgbClr val="FF0000"/>
              </a:solidFill>
            </a:endParaRPr>
          </a:p>
          <a:p>
            <a:pPr lvl="8">
              <a:buFont typeface="Wingdings" pitchFamily="2" charset="2"/>
              <a:buChar char="§"/>
            </a:pPr>
            <a:r>
              <a:rPr lang="de-DE" sz="11200" b="1" dirty="0" smtClean="0">
                <a:solidFill>
                  <a:srgbClr val="FF0000"/>
                </a:solidFill>
              </a:rPr>
              <a:t>KEHLKOPFKREBS</a:t>
            </a:r>
          </a:p>
          <a:p>
            <a:pPr>
              <a:buFont typeface="Wingdings" pitchFamily="2" charset="2"/>
              <a:buChar char="§"/>
            </a:pPr>
            <a:endParaRPr lang="de-DE" sz="12800" b="1" dirty="0" smtClean="0"/>
          </a:p>
          <a:p>
            <a:pPr>
              <a:buFont typeface="Wingdings" pitchFamily="2" charset="2"/>
              <a:buChar char="§"/>
            </a:pPr>
            <a:r>
              <a:rPr lang="de-DE" sz="12800" b="1" dirty="0" smtClean="0"/>
              <a:t>NIERENZELLKARZIOM</a:t>
            </a:r>
          </a:p>
          <a:p>
            <a:pPr>
              <a:buFont typeface="Wingdings" pitchFamily="2" charset="2"/>
              <a:buChar char="§"/>
            </a:pPr>
            <a:endParaRPr lang="de-DE" sz="12800" b="1" dirty="0" smtClean="0">
              <a:solidFill>
                <a:srgbClr val="FF0000"/>
              </a:solidFill>
            </a:endParaRPr>
          </a:p>
          <a:p>
            <a:pPr lvl="8">
              <a:buFont typeface="Wingdings" pitchFamily="2" charset="2"/>
              <a:buChar char="§"/>
            </a:pPr>
            <a:r>
              <a:rPr lang="de-DE" sz="11200" b="1" dirty="0" smtClean="0">
                <a:solidFill>
                  <a:srgbClr val="FF0000"/>
                </a:solidFill>
              </a:rPr>
              <a:t>HERZKRANKHEIT</a:t>
            </a:r>
          </a:p>
          <a:p>
            <a:pPr>
              <a:buFont typeface="Wingdings" pitchFamily="2" charset="2"/>
              <a:buChar char="§"/>
            </a:pPr>
            <a:endParaRPr lang="de-DE" sz="12800" b="1" dirty="0" smtClean="0"/>
          </a:p>
          <a:p>
            <a:pPr>
              <a:buFont typeface="Wingdings" pitchFamily="2" charset="2"/>
              <a:buChar char="§"/>
            </a:pPr>
            <a:r>
              <a:rPr lang="de-DE" sz="12800" b="1" dirty="0" smtClean="0"/>
              <a:t>ERKRANKUNGEN DES VERDAUUNGSSYSTEM</a:t>
            </a:r>
          </a:p>
          <a:p>
            <a:pPr>
              <a:buFont typeface="Wingdings" pitchFamily="2" charset="2"/>
              <a:buChar char="§"/>
            </a:pPr>
            <a:endParaRPr lang="de-DE" sz="11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l-PL" sz="5800" dirty="0"/>
          </a:p>
          <a:p>
            <a:pPr>
              <a:buFont typeface="Wingdings" pitchFamily="2" charset="2"/>
              <a:buChar char="§"/>
            </a:pPr>
            <a:endParaRPr lang="de-DE" sz="1800" dirty="0"/>
          </a:p>
          <a:p>
            <a:pPr>
              <a:buNone/>
            </a:pPr>
            <a:r>
              <a:rPr lang="de-DE" sz="1800" dirty="0" smtClean="0"/>
              <a:t> </a:t>
            </a:r>
            <a:endParaRPr lang="pl-PL" sz="1800" dirty="0"/>
          </a:p>
          <a:p>
            <a:pPr>
              <a:buFont typeface="Wingdings" pitchFamily="2" charset="2"/>
              <a:buChar char="§"/>
            </a:pPr>
            <a:endParaRPr lang="de-DE" sz="1800" dirty="0" smtClean="0"/>
          </a:p>
          <a:p>
            <a:pPr>
              <a:buFont typeface="Wingdings" pitchFamily="2" charset="2"/>
              <a:buChar char="§"/>
            </a:pPr>
            <a:endParaRPr lang="de-DE" sz="1800" dirty="0">
              <a:solidFill>
                <a:srgbClr val="002060"/>
              </a:solidFill>
            </a:endParaRPr>
          </a:p>
          <a:p>
            <a:pPr>
              <a:buNone/>
            </a:pPr>
            <a:endParaRPr lang="pl-PL" sz="1800" dirty="0"/>
          </a:p>
          <a:p>
            <a:pPr>
              <a:buFont typeface="Wingdings" pitchFamily="2" charset="2"/>
              <a:buChar char="§"/>
            </a:pPr>
            <a:endParaRPr lang="de-DE" sz="1800" dirty="0">
              <a:solidFill>
                <a:srgbClr val="002060"/>
              </a:solidFill>
            </a:endParaRPr>
          </a:p>
          <a:p>
            <a:pPr>
              <a:buNone/>
            </a:pPr>
            <a:endParaRPr lang="de-DE" sz="1800" dirty="0" smtClean="0"/>
          </a:p>
          <a:p>
            <a:pPr>
              <a:buNone/>
            </a:pPr>
            <a:endParaRPr lang="de-DE" sz="1800" dirty="0" smtClean="0"/>
          </a:p>
          <a:p>
            <a:pPr>
              <a:buNone/>
            </a:pP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i="1" dirty="0">
              <a:solidFill>
                <a:srgbClr val="00206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214546" y="6500834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Opracowała Łucja Baj, klasa IV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33</Words>
  <Application>Microsoft Office PowerPoint</Application>
  <PresentationFormat>Pokaz na ekranie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Rauche nicht,</vt:lpstr>
      <vt:lpstr>DIE AUSWIRKUNGEN DES RAUCHENS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rauche nicht,</dc:title>
  <dc:creator>emanuel baj</dc:creator>
  <cp:lastModifiedBy>Dawidek</cp:lastModifiedBy>
  <cp:revision>13</cp:revision>
  <dcterms:created xsi:type="dcterms:W3CDTF">2015-12-01T18:34:40Z</dcterms:created>
  <dcterms:modified xsi:type="dcterms:W3CDTF">2015-12-02T10:17:00Z</dcterms:modified>
</cp:coreProperties>
</file>